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0" r:id="rId2"/>
    <p:sldId id="271" r:id="rId3"/>
    <p:sldId id="272" r:id="rId4"/>
    <p:sldId id="273" r:id="rId5"/>
    <p:sldId id="275" r:id="rId6"/>
    <p:sldId id="274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7" r:id="rId18"/>
    <p:sldId id="288" r:id="rId19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9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4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0924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31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6354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89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2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9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7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5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3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5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458C-B91E-4958-A611-014A535E60C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4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F458C-B91E-4958-A611-014A535E60C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1DE3649-88C4-4071-8FDF-E5C23612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8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 View of </a:t>
            </a:r>
            <a:r>
              <a:rPr lang="en-US" b="1" dirty="0"/>
              <a:t>Stack and Heap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342" t="19660" r="42446" b="27699"/>
          <a:stretch/>
        </p:blipFill>
        <p:spPr>
          <a:xfrm>
            <a:off x="1285461" y="1524000"/>
            <a:ext cx="6957392" cy="42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52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9238" y="-766238"/>
            <a:ext cx="13590476" cy="8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91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2095" y="-756714"/>
            <a:ext cx="13476190" cy="83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90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19423" cy="600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0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47971" cy="615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23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67850" cy="607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43152" cy="59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63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5109" cy="545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3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0" y="0"/>
            <a:ext cx="10148033" cy="57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40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78"/>
            <a:ext cx="10367126" cy="633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92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819563"/>
            <a:ext cx="9096332" cy="395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90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52" y="117613"/>
            <a:ext cx="10275198" cy="65348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194" y="5637972"/>
            <a:ext cx="4752381" cy="43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77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2" y="193398"/>
            <a:ext cx="9626048" cy="541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53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73" y="419100"/>
            <a:ext cx="9788683" cy="551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6618"/>
            <a:ext cx="9795621" cy="59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2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6904"/>
            <a:ext cx="8957423" cy="558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3" y="228600"/>
            <a:ext cx="9252998" cy="55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35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29648" cy="598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88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79</TotalTime>
  <Words>6</Words>
  <Application>Microsoft Office PowerPoint</Application>
  <PresentationFormat>Widescreen</PresentationFormat>
  <Paragraphs>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Trebuchet MS</vt:lpstr>
      <vt:lpstr>Wingdings 3</vt:lpstr>
      <vt:lpstr>Facet</vt:lpstr>
      <vt:lpstr>Over View of Stack and Heap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Crud Operations In ASP.Net MVC Using ADO.Net</dc:title>
  <dc:creator>Mohammad Adil</dc:creator>
  <cp:lastModifiedBy>Abdul</cp:lastModifiedBy>
  <cp:revision>10</cp:revision>
  <dcterms:created xsi:type="dcterms:W3CDTF">2021-10-30T16:08:44Z</dcterms:created>
  <dcterms:modified xsi:type="dcterms:W3CDTF">2022-07-28T05:59:43Z</dcterms:modified>
</cp:coreProperties>
</file>